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9" d="100"/>
          <a:sy n="59" d="100"/>
        </p:scale>
        <p:origin x="2532" y="1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wm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1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090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770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23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3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029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1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00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843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85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26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F1BE1-FCB3-4854-96AE-8337F1178460}" type="datetimeFigureOut">
              <a:rPr lang="ko-KR" altLang="en-US" smtClean="0"/>
              <a:t>2023-04-25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A081A-FA9D-4E12-BB19-4760BD4464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70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1.jpg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2.jpg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3.jpg"/><Relationship Id="rId5" Type="http://schemas.openxmlformats.org/officeDocument/2006/relationships/oleObject" Target="../embeddings/oleObject22.bin"/><Relationship Id="rId4" Type="http://schemas.openxmlformats.org/officeDocument/2006/relationships/image" Target="../media/image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4.jpg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jpg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jpg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jpg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jpg"/><Relationship Id="rId5" Type="http://schemas.openxmlformats.org/officeDocument/2006/relationships/oleObject" Target="../embeddings/oleObject8.bin"/><Relationship Id="rId4" Type="http://schemas.openxmlformats.org/officeDocument/2006/relationships/image" Target="../media/image2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7.jpg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jpg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9.jpg"/><Relationship Id="rId5" Type="http://schemas.openxmlformats.org/officeDocument/2006/relationships/oleObject" Target="../embeddings/oleObject14.bin"/><Relationship Id="rId4" Type="http://schemas.openxmlformats.org/officeDocument/2006/relationships/image" Target="../media/image2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0.jpg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742" y="-163286"/>
            <a:ext cx="12731484" cy="718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2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64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1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0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80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4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25" y="-114300"/>
            <a:ext cx="12644677" cy="713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14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980970"/>
              </p:ext>
            </p:extLst>
          </p:nvPr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4210152"/>
              </p:ext>
            </p:extLst>
          </p:nvPr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9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-1"/>
            <a:ext cx="12586808" cy="710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9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2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5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1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4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5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r:id="rId3" imgW="15161760" imgH="25218720" progId="">
                  <p:embed/>
                </p:oleObj>
              </mc:Choice>
              <mc:Fallback>
                <p:oleObj r:id="rId3" imgW="15161760" imgH="25218720" progId="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4562475" y="719138"/>
          <a:ext cx="3065463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r:id="rId5" imgW="15161760" imgH="25218720" progId="">
                  <p:embed/>
                </p:oleObj>
              </mc:Choice>
              <mc:Fallback>
                <p:oleObj r:id="rId5" imgW="15161760" imgH="2521872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62475" y="719138"/>
                        <a:ext cx="3065463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0" y="0"/>
            <a:ext cx="12152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34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13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GGG</dc:creator>
  <cp:lastModifiedBy>GGG</cp:lastModifiedBy>
  <cp:revision>2</cp:revision>
  <dcterms:created xsi:type="dcterms:W3CDTF">2023-04-25T06:47:41Z</dcterms:created>
  <dcterms:modified xsi:type="dcterms:W3CDTF">2023-04-25T06:53:14Z</dcterms:modified>
</cp:coreProperties>
</file>

<file path=docProps/thumbnail.jpeg>
</file>